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144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42640" y="551520"/>
            <a:ext cx="6370560" cy="6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Reprise de la saison:Dimanche 8 septembre 2024 </a:t>
            </a:r>
            <a:br>
              <a:rPr sz="1800"/>
            </a:br>
            <a:r>
              <a:rPr b="1" lang="fr-FR" sz="2400" spc="-1" strike="noStrike">
                <a:solidFill>
                  <a:srgbClr val="c9211e"/>
                </a:solidFill>
                <a:latin typeface="Calibri"/>
                <a:ea typeface="DejaVu Sans"/>
              </a:rPr>
              <a:t>Initiation/découverte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fr-FR" sz="2200" spc="-1" strike="noStrike">
                <a:solidFill>
                  <a:srgbClr val="c9211e"/>
                </a:solidFill>
                <a:latin typeface="Calibri"/>
                <a:ea typeface="DejaVu Sans"/>
              </a:rPr>
              <a:t>Dimanche 8/09   samedi 14/09  dimanche 15/09</a:t>
            </a:r>
            <a:r>
              <a:rPr b="1" lang="fr-FR" sz="2400" spc="-1" strike="noStrike">
                <a:solidFill>
                  <a:srgbClr val="ff0000"/>
                </a:solidFill>
                <a:latin typeface="Calibri"/>
                <a:ea typeface="DejaVu Sans"/>
              </a:rPr>
              <a:t>  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br>
              <a:rPr sz="2000"/>
            </a:br>
            <a:endParaRPr b="0" lang="fr-FR" sz="2000" spc="-1" strike="noStrike">
              <a:latin typeface="Arial"/>
            </a:endParaRPr>
          </a:p>
        </p:txBody>
      </p:sp>
      <p:graphicFrame>
        <p:nvGraphicFramePr>
          <p:cNvPr id="39" name="Table 2"/>
          <p:cNvGraphicFramePr/>
          <p:nvPr/>
        </p:nvGraphicFramePr>
        <p:xfrm>
          <a:off x="188640" y="2088000"/>
          <a:ext cx="6480000" cy="2937600"/>
        </p:xfrm>
        <a:graphic>
          <a:graphicData uri="http://schemas.openxmlformats.org/drawingml/2006/table">
            <a:tbl>
              <a:tblPr/>
              <a:tblGrid>
                <a:gridCol w="2270880"/>
                <a:gridCol w="1981800"/>
                <a:gridCol w="2227680"/>
              </a:tblGrid>
              <a:tr h="1000440"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catégories</a:t>
                      </a:r>
                      <a:endParaRPr b="0" lang="fr-FR" sz="24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Cotisation 2025 par an</a:t>
                      </a:r>
                      <a:endParaRPr b="0" lang="fr-FR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 compris les frais  de licences  de 70 €)</a:t>
                      </a:r>
                      <a:endParaRPr b="0" lang="fr-FR" sz="16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Droit d'entrée </a:t>
                      </a:r>
                      <a:endParaRPr b="0" lang="fr-FR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la 1 ère année</a:t>
                      </a:r>
                      <a:endParaRPr b="0" lang="fr-FR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pour les nouveaux sociétaires </a:t>
                      </a:r>
                      <a:endParaRPr b="0" lang="fr-FR" sz="16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</a:tr>
              <a:tr h="323280">
                <a:tc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fr-FR" sz="16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1000"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Jusqu’à 18 ans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250 €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Pas de droit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290520">
                <a:tc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>
                      <a:noFill/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792720"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Plus de 18 ans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250 €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lIns="6840" rIns="6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fr-FR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40 €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anchor="t" marL="6840" marR="684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0" name="CustomShape 3"/>
          <p:cNvSpPr/>
          <p:nvPr/>
        </p:nvSpPr>
        <p:spPr>
          <a:xfrm rot="21585600">
            <a:off x="189360" y="1607760"/>
            <a:ext cx="6406560" cy="394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Cotisation  saison 2024/2025 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( </a:t>
            </a:r>
            <a:r>
              <a:rPr b="0" i="1" lang="fr-FR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du 1/09/24 au 31/08/25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1" name="CustomShape 5"/>
          <p:cNvSpPr/>
          <p:nvPr/>
        </p:nvSpPr>
        <p:spPr>
          <a:xfrm>
            <a:off x="2409840" y="5567760"/>
            <a:ext cx="2497680" cy="3639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Horaires d’entraînement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42" name="CustomShape 6"/>
          <p:cNvSpPr/>
          <p:nvPr/>
        </p:nvSpPr>
        <p:spPr>
          <a:xfrm>
            <a:off x="132840" y="5167080"/>
            <a:ext cx="6632280" cy="333360"/>
          </a:xfrm>
          <a:prstGeom prst="rect">
            <a:avLst/>
          </a:prstGeom>
          <a:noFill/>
          <a:ln w="0"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fr-FR" sz="1600" spc="-1" strike="noStrike">
                <a:solidFill>
                  <a:srgbClr val="ff0000"/>
                </a:solidFill>
                <a:latin typeface="Calibri"/>
                <a:ea typeface="DejaVu Sans"/>
              </a:rPr>
              <a:t>Réinscription avant le 1/09/24: -20 €   parrainage d’un nouveau licencié: -20€</a:t>
            </a:r>
            <a:endParaRPr b="0" lang="fr-FR" sz="1600" spc="-1" strike="noStrike">
              <a:latin typeface="Arial"/>
            </a:endParaRPr>
          </a:p>
        </p:txBody>
      </p:sp>
      <p:graphicFrame>
        <p:nvGraphicFramePr>
          <p:cNvPr id="43" name=""/>
          <p:cNvGraphicFramePr/>
          <p:nvPr/>
        </p:nvGraphicFramePr>
        <p:xfrm>
          <a:off x="360000" y="6051960"/>
          <a:ext cx="6119640" cy="3020040"/>
        </p:xfrm>
        <a:graphic>
          <a:graphicData uri="http://schemas.openxmlformats.org/drawingml/2006/table">
            <a:tbl>
              <a:tblPr/>
              <a:tblGrid>
                <a:gridCol w="2039400"/>
                <a:gridCol w="2039400"/>
                <a:gridCol w="2041200"/>
              </a:tblGrid>
              <a:tr h="143280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semaine</a:t>
                      </a:r>
                      <a:endParaRPr b="1" lang="fr-FR" sz="18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Jeunes et juniors:horaires donnés par entraîneur</a:t>
                      </a:r>
                      <a:endParaRPr b="1" lang="fr-FR" sz="18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Adultes : autorisé si niveau 3 +accord du Comité</a:t>
                      </a:r>
                      <a:endParaRPr b="1" lang="fr-FR" sz="18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103860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Samedi</a:t>
                      </a:r>
                      <a:endParaRPr b="1" lang="fr-FR" sz="1800" spc="-1" strike="noStrike">
                        <a:latin typeface="Arial"/>
                      </a:endParaRPr>
                    </a:p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Dimanche</a:t>
                      </a:r>
                      <a:endParaRPr b="1" lang="fr-FR" sz="18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Débutants</a:t>
                      </a:r>
                      <a:endParaRPr b="1" lang="fr-FR" sz="1800" spc="-1" strike="noStrike">
                        <a:latin typeface="Arial"/>
                      </a:endParaRPr>
                    </a:p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confirmés</a:t>
                      </a:r>
                      <a:endParaRPr b="1" lang="fr-FR" sz="18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buNone/>
                      </a:pPr>
                      <a:r>
                        <a:rPr b="1" lang="fr-FR" sz="1800" spc="-1" strike="noStrike">
                          <a:latin typeface="Arial"/>
                        </a:rPr>
                        <a:t>9H à 12H</a:t>
                      </a:r>
                      <a:endParaRPr b="1" lang="fr-FR" sz="1800" spc="-1" strike="noStrike">
                        <a:latin typeface="Arial"/>
                      </a:endParaRPr>
                    </a:p>
                  </a:txBody>
                  <a:tcPr anchor="ctr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Application>LibreOffice/7.3.4.2$Windows_X86_64 LibreOffice_project/728fec16bd5f605073805c3c9e7c4212a0120dc5</Application>
  <AppVersion>15.0000</AppVersion>
  <Words>128</Words>
  <Paragraphs>37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2020-07-17T15:13:00Z</dcterms:created>
  <dc:creator>Bureau</dc:creator>
  <dc:description/>
  <dc:language>fr-FR</dc:language>
  <cp:lastModifiedBy/>
  <cp:lastPrinted>2024-06-26T10:10:10Z</cp:lastPrinted>
  <dcterms:modified xsi:type="dcterms:W3CDTF">2024-06-26T10:11:23Z</dcterms:modified>
  <cp:revision>19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1</vt:i4>
  </property>
</Properties>
</file>